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B0A9"/>
    <a:srgbClr val="D6D4D0"/>
    <a:srgbClr val="ADA89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2070-8494-4EAB-B8AA-885AF4692B7A}" type="datetimeFigureOut">
              <a:rPr lang="it-IT" smtClean="0"/>
              <a:pPr/>
              <a:t>14/04/2022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12E4-4A78-4877-8D39-4980C0C3352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2070-8494-4EAB-B8AA-885AF4692B7A}" type="datetimeFigureOut">
              <a:rPr lang="it-IT" smtClean="0"/>
              <a:pPr/>
              <a:t>14/04/2022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12E4-4A78-4877-8D39-4980C0C3352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2070-8494-4EAB-B8AA-885AF4692B7A}" type="datetimeFigureOut">
              <a:rPr lang="it-IT" smtClean="0"/>
              <a:pPr/>
              <a:t>14/04/2022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12E4-4A78-4877-8D39-4980C0C3352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2070-8494-4EAB-B8AA-885AF4692B7A}" type="datetimeFigureOut">
              <a:rPr lang="it-IT" smtClean="0"/>
              <a:pPr/>
              <a:t>14/04/2022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12E4-4A78-4877-8D39-4980C0C3352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2070-8494-4EAB-B8AA-885AF4692B7A}" type="datetimeFigureOut">
              <a:rPr lang="it-IT" smtClean="0"/>
              <a:pPr/>
              <a:t>14/04/2022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12E4-4A78-4877-8D39-4980C0C3352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2070-8494-4EAB-B8AA-885AF4692B7A}" type="datetimeFigureOut">
              <a:rPr lang="it-IT" smtClean="0"/>
              <a:pPr/>
              <a:t>14/04/2022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12E4-4A78-4877-8D39-4980C0C3352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2070-8494-4EAB-B8AA-885AF4692B7A}" type="datetimeFigureOut">
              <a:rPr lang="it-IT" smtClean="0"/>
              <a:pPr/>
              <a:t>14/04/2022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12E4-4A78-4877-8D39-4980C0C3352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2070-8494-4EAB-B8AA-885AF4692B7A}" type="datetimeFigureOut">
              <a:rPr lang="it-IT" smtClean="0"/>
              <a:pPr/>
              <a:t>14/04/2022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12E4-4A78-4877-8D39-4980C0C3352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2070-8494-4EAB-B8AA-885AF4692B7A}" type="datetimeFigureOut">
              <a:rPr lang="it-IT" smtClean="0"/>
              <a:pPr/>
              <a:t>14/04/2022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12E4-4A78-4877-8D39-4980C0C3352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2070-8494-4EAB-B8AA-885AF4692B7A}" type="datetimeFigureOut">
              <a:rPr lang="it-IT" smtClean="0"/>
              <a:pPr/>
              <a:t>14/04/2022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12E4-4A78-4877-8D39-4980C0C3352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2070-8494-4EAB-B8AA-885AF4692B7A}" type="datetimeFigureOut">
              <a:rPr lang="it-IT" smtClean="0"/>
              <a:pPr/>
              <a:t>14/04/2022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12E4-4A78-4877-8D39-4980C0C3352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92070-8494-4EAB-B8AA-885AF4692B7A}" type="datetimeFigureOut">
              <a:rPr lang="it-IT" smtClean="0"/>
              <a:pPr/>
              <a:t>14/04/2022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C12E4-4A78-4877-8D39-4980C0C3352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tente\OneDrive\Desktop\mr%20bunny%20song.mp3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r bunny s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Immagine 4" descr="thumb2-easter-eggs-pink-easter-background-spring-eggs-with-drawings-easter.jpg"/>
          <p:cNvPicPr>
            <a:picLocks noChangeAspect="1"/>
          </p:cNvPicPr>
          <p:nvPr/>
        </p:nvPicPr>
        <p:blipFill>
          <a:blip r:embed="rId4"/>
          <a:srcRect l="10438" r="9052" b="344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magine 3" descr="20220413_124027.jpg"/>
          <p:cNvPicPr>
            <a:picLocks noChangeAspect="1"/>
          </p:cNvPicPr>
          <p:nvPr/>
        </p:nvPicPr>
        <p:blipFill>
          <a:blip r:embed="rId5" cstate="print"/>
          <a:srcRect l="12090" t="22746" r="14984" b="11988"/>
          <a:stretch>
            <a:fillRect/>
          </a:stretch>
        </p:blipFill>
        <p:spPr>
          <a:xfrm rot="5400000">
            <a:off x="2966832" y="1319392"/>
            <a:ext cx="5853542" cy="392909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creenshot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96" y="0"/>
            <a:ext cx="9152993" cy="6858000"/>
          </a:xfrm>
          <a:prstGeom prst="rect">
            <a:avLst/>
          </a:prstGeom>
        </p:spPr>
      </p:pic>
      <p:pic>
        <p:nvPicPr>
          <p:cNvPr id="2" name="Immagine 1" descr="20220413_124118.jpg"/>
          <p:cNvPicPr>
            <a:picLocks noChangeAspect="1"/>
          </p:cNvPicPr>
          <p:nvPr/>
        </p:nvPicPr>
        <p:blipFill>
          <a:blip r:embed="rId3" cstate="print"/>
          <a:srcRect l="14844" t="1562" r="30468" b="2604"/>
          <a:stretch>
            <a:fillRect/>
          </a:stretch>
        </p:blipFill>
        <p:spPr>
          <a:xfrm rot="5400000">
            <a:off x="2071668" y="214292"/>
            <a:ext cx="5000662" cy="6572295"/>
          </a:xfrm>
          <a:prstGeom prst="rect">
            <a:avLst/>
          </a:prstGeom>
        </p:spPr>
      </p:pic>
      <p:pic>
        <p:nvPicPr>
          <p:cNvPr id="5" name="Immagine 4" descr="TIMBRO_CUORICINI_9bba50.jpg"/>
          <p:cNvPicPr>
            <a:picLocks noChangeAspect="1"/>
          </p:cNvPicPr>
          <p:nvPr/>
        </p:nvPicPr>
        <p:blipFill>
          <a:blip r:embed="rId4"/>
          <a:srcRect t="38579" r="2411" b="38578"/>
          <a:stretch>
            <a:fillRect/>
          </a:stretch>
        </p:blipFill>
        <p:spPr>
          <a:xfrm>
            <a:off x="5286380" y="5500702"/>
            <a:ext cx="2286016" cy="53509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92011" cy="6858000"/>
          </a:xfrm>
          <a:prstGeom prst="rect">
            <a:avLst/>
          </a:prstGeom>
        </p:spPr>
      </p:pic>
      <p:pic>
        <p:nvPicPr>
          <p:cNvPr id="2" name="Immagine 1" descr="20220413_124136.jpg"/>
          <p:cNvPicPr>
            <a:picLocks noChangeAspect="1"/>
          </p:cNvPicPr>
          <p:nvPr/>
        </p:nvPicPr>
        <p:blipFill>
          <a:blip r:embed="rId3" cstate="print"/>
          <a:srcRect l="7031" t="1042" r="12500"/>
          <a:stretch>
            <a:fillRect/>
          </a:stretch>
        </p:blipFill>
        <p:spPr>
          <a:xfrm rot="5400000">
            <a:off x="1244492" y="431625"/>
            <a:ext cx="6583565" cy="6072218"/>
          </a:xfrm>
          <a:prstGeom prst="ellipse">
            <a:avLst/>
          </a:prstGeom>
        </p:spPr>
      </p:pic>
      <p:sp>
        <p:nvSpPr>
          <p:cNvPr id="4" name="Nuvola 3"/>
          <p:cNvSpPr/>
          <p:nvPr/>
        </p:nvSpPr>
        <p:spPr>
          <a:xfrm>
            <a:off x="2500298" y="1214422"/>
            <a:ext cx="857256" cy="4286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Nuvola 4"/>
          <p:cNvSpPr/>
          <p:nvPr/>
        </p:nvSpPr>
        <p:spPr>
          <a:xfrm>
            <a:off x="6000760" y="1714488"/>
            <a:ext cx="857256" cy="5000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Nuvola 5"/>
          <p:cNvSpPr/>
          <p:nvPr/>
        </p:nvSpPr>
        <p:spPr>
          <a:xfrm>
            <a:off x="1928794" y="2714620"/>
            <a:ext cx="714380" cy="4286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ole 7"/>
          <p:cNvSpPr/>
          <p:nvPr/>
        </p:nvSpPr>
        <p:spPr>
          <a:xfrm>
            <a:off x="5000628" y="571480"/>
            <a:ext cx="928694" cy="785818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reenshot (2).png"/>
          <p:cNvPicPr>
            <a:picLocks noChangeAspect="1"/>
          </p:cNvPicPr>
          <p:nvPr/>
        </p:nvPicPr>
        <p:blipFill>
          <a:blip r:embed="rId2"/>
          <a:srcRect l="11665" r="1166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Immagine 1" descr="20220413_130720.jpg"/>
          <p:cNvPicPr>
            <a:picLocks noChangeAspect="1"/>
          </p:cNvPicPr>
          <p:nvPr/>
        </p:nvPicPr>
        <p:blipFill>
          <a:blip r:embed="rId3" cstate="print"/>
          <a:srcRect l="17496" t="436"/>
          <a:stretch>
            <a:fillRect/>
          </a:stretch>
        </p:blipFill>
        <p:spPr>
          <a:xfrm rot="5400000">
            <a:off x="1418536" y="653122"/>
            <a:ext cx="6235503" cy="5643590"/>
          </a:xfrm>
          <a:prstGeom prst="round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Presentazione su schermo (4:3)</PresentationFormat>
  <Paragraphs>0</Paragraphs>
  <Slides>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Utente</cp:lastModifiedBy>
  <cp:revision>6</cp:revision>
  <dcterms:created xsi:type="dcterms:W3CDTF">2022-04-14T08:05:26Z</dcterms:created>
  <dcterms:modified xsi:type="dcterms:W3CDTF">2022-04-14T09:15:47Z</dcterms:modified>
</cp:coreProperties>
</file>